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70" r:id="rId5"/>
    <p:sldId id="260" r:id="rId6"/>
    <p:sldId id="271" r:id="rId7"/>
    <p:sldId id="261" r:id="rId8"/>
    <p:sldId id="274" r:id="rId9"/>
    <p:sldId id="262" r:id="rId10"/>
    <p:sldId id="263" r:id="rId11"/>
    <p:sldId id="272" r:id="rId12"/>
    <p:sldId id="264" r:id="rId13"/>
    <p:sldId id="265" r:id="rId14"/>
    <p:sldId id="266" r:id="rId15"/>
    <p:sldId id="268" r:id="rId16"/>
    <p:sldId id="267" r:id="rId17"/>
    <p:sldId id="273" r:id="rId18"/>
    <p:sldId id="275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99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26/03/2012</a:t>
            </a:fld>
            <a:endParaRPr lang="en-C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EMR </a:t>
            </a:r>
            <a:r>
              <a:rPr lang="en-CA" dirty="0" smtClean="0"/>
              <a:t>Training: </a:t>
            </a:r>
            <a:r>
              <a:rPr lang="en-CA" dirty="0" smtClean="0"/>
              <a:t>Appointments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sz="1200" i="1" dirty="0" smtClean="0"/>
              <a:t>Last </a:t>
            </a:r>
            <a:r>
              <a:rPr lang="en-CA" sz="1200" i="1" dirty="0" smtClean="0"/>
              <a:t>updated:  Mar 20, 2012</a:t>
            </a:r>
            <a:endParaRPr lang="en-CA" sz="1200" i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519492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Create a new patient or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patient. </a:t>
            </a:r>
          </a:p>
          <a:p>
            <a:pPr marL="770382" lvl="1" indent="-514350"/>
            <a:r>
              <a:rPr lang="en-CA" sz="2000" dirty="0" smtClean="0"/>
              <a:t>Start typing for auto complete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a staff member or “Any Physician”.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Add the reason for the appointment.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Click “Add to wait list”.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CA" dirty="0" smtClean="0"/>
              <a:t>Scheduling Drop in Patients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94" t="13300" r="83463" b="45401"/>
          <a:stretch>
            <a:fillRect/>
          </a:stretch>
        </p:blipFill>
        <p:spPr bwMode="auto">
          <a:xfrm>
            <a:off x="5724128" y="1628800"/>
            <a:ext cx="295232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5076056" y="2636912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788024" y="3789040"/>
            <a:ext cx="1800200" cy="1296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004048" y="1772816"/>
            <a:ext cx="2592288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389877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When the patient is ready to be seen, drag item from wait list into any day schedule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CA" dirty="0" smtClean="0"/>
              <a:t>Scheduling Drop in Patients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94" t="13300" r="77163" b="45401"/>
          <a:stretch>
            <a:fillRect/>
          </a:stretch>
        </p:blipFill>
        <p:spPr bwMode="auto">
          <a:xfrm>
            <a:off x="4499992" y="1556792"/>
            <a:ext cx="41044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Arrow Connector 16"/>
          <p:cNvCxnSpPr/>
          <p:nvPr/>
        </p:nvCxnSpPr>
        <p:spPr>
          <a:xfrm>
            <a:off x="3851920" y="3573016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16216" y="422108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5356" t="32200" r="40545" b="34901"/>
          <a:stretch>
            <a:fillRect/>
          </a:stretch>
        </p:blipFill>
        <p:spPr bwMode="auto">
          <a:xfrm>
            <a:off x="467544" y="2924944"/>
            <a:ext cx="806489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Right click on appointment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“Edit”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Modifying Appointments</a:t>
            </a:r>
            <a:endParaRPr lang="en-CA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27784" y="2420888"/>
            <a:ext cx="72008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5749" t="27832" r="40544" b="39269"/>
          <a:stretch>
            <a:fillRect/>
          </a:stretch>
        </p:blipFill>
        <p:spPr bwMode="auto">
          <a:xfrm>
            <a:off x="539552" y="2924944"/>
            <a:ext cx="799288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Right click on appointment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“Delete”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Cancelling Appointments</a:t>
            </a:r>
            <a:endParaRPr lang="en-CA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267744" y="2420888"/>
            <a:ext cx="432048" cy="26642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15556" t="48299" r="72237" b="34901"/>
          <a:stretch>
            <a:fillRect/>
          </a:stretch>
        </p:blipFill>
        <p:spPr bwMode="auto">
          <a:xfrm>
            <a:off x="3995936" y="4581128"/>
            <a:ext cx="223224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5770984" cy="4525963"/>
          </a:xfrm>
        </p:spPr>
        <p:txBody>
          <a:bodyPr/>
          <a:lstStyle/>
          <a:p>
            <a:r>
              <a:rPr lang="en-CA" dirty="0" smtClean="0"/>
              <a:t>You can “drag and drop” the appointment (if it is within the same day and staff member)</a:t>
            </a:r>
          </a:p>
          <a:p>
            <a:endParaRPr lang="en-CA" dirty="0" smtClean="0"/>
          </a:p>
          <a:p>
            <a:r>
              <a:rPr lang="en-CA" dirty="0" smtClean="0"/>
              <a:t>or Right click an appointment and select “Cut”.  Go to destination and </a:t>
            </a:r>
            <a:br>
              <a:rPr lang="en-CA" dirty="0" smtClean="0"/>
            </a:br>
            <a:r>
              <a:rPr lang="en-CA" dirty="0" smtClean="0"/>
              <a:t>right click “Paste”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Moving Appointments</a:t>
            </a:r>
            <a:endParaRPr lang="en-C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15356" t="2800" r="73226" b="48901"/>
          <a:stretch>
            <a:fillRect/>
          </a:stretch>
        </p:blipFill>
        <p:spPr bwMode="auto">
          <a:xfrm>
            <a:off x="6660232" y="1340768"/>
            <a:ext cx="208823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7884368" y="3284984"/>
            <a:ext cx="0" cy="20162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851920" y="4149080"/>
            <a:ext cx="1224136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5357" t="22400" r="68500" b="32801"/>
          <a:stretch>
            <a:fillRect/>
          </a:stretch>
        </p:blipFill>
        <p:spPr bwMode="auto">
          <a:xfrm>
            <a:off x="5580112" y="1700808"/>
            <a:ext cx="295232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You can copy an existing appointment to save time when rescheduling a patient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Simply right click a timeslot and “Paste” it into the destination date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Copying an Appointment</a:t>
            </a:r>
            <a:endParaRPr lang="en-CA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644008" y="2924944"/>
            <a:ext cx="2592288" cy="3024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5356" t="2800" r="59837" b="51267"/>
          <a:stretch>
            <a:fillRect/>
          </a:stretch>
        </p:blipFill>
        <p:spPr bwMode="auto">
          <a:xfrm>
            <a:off x="3995936" y="1556792"/>
            <a:ext cx="4536504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3312368" cy="4637112"/>
          </a:xfrm>
        </p:spPr>
        <p:txBody>
          <a:bodyPr/>
          <a:lstStyle/>
          <a:p>
            <a:r>
              <a:rPr lang="en-CA" dirty="0" smtClean="0"/>
              <a:t>Add day notes</a:t>
            </a:r>
          </a:p>
          <a:p>
            <a:endParaRPr lang="en-CA" dirty="0" smtClean="0"/>
          </a:p>
          <a:p>
            <a:r>
              <a:rPr lang="en-CA" dirty="0" smtClean="0"/>
              <a:t>Mouse over to </a:t>
            </a:r>
            <a:br>
              <a:rPr lang="en-CA" dirty="0" smtClean="0"/>
            </a:br>
            <a:r>
              <a:rPr lang="en-CA" dirty="0" smtClean="0"/>
              <a:t>see full 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Advanced Scheduling – Day Notes</a:t>
            </a:r>
            <a:endParaRPr lang="en-CA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347864" y="1844824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347864" y="2708920"/>
            <a:ext cx="1224136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5356" t="2800" r="72044" b="51267"/>
          <a:stretch>
            <a:fillRect/>
          </a:stretch>
        </p:blipFill>
        <p:spPr bwMode="auto">
          <a:xfrm>
            <a:off x="6228184" y="1628800"/>
            <a:ext cx="2304256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5400600" cy="4637112"/>
          </a:xfrm>
        </p:spPr>
        <p:txBody>
          <a:bodyPr/>
          <a:lstStyle/>
          <a:p>
            <a:r>
              <a:rPr lang="en-CA" dirty="0" smtClean="0"/>
              <a:t>You can reserve a time slot</a:t>
            </a:r>
            <a:br>
              <a:rPr lang="en-CA" dirty="0" smtClean="0"/>
            </a:br>
            <a:endParaRPr lang="en-CA" dirty="0" smtClean="0"/>
          </a:p>
          <a:p>
            <a:r>
              <a:rPr lang="en-CA" dirty="0" smtClean="0"/>
              <a:t>by “creating an appointment” and selecting “Reserved” from the type field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Advanced Scheduling - Reserve</a:t>
            </a:r>
            <a:endParaRPr lang="en-CA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 l="40949" t="31500" r="42514" b="50301"/>
          <a:stretch>
            <a:fillRect/>
          </a:stretch>
        </p:blipFill>
        <p:spPr bwMode="auto">
          <a:xfrm>
            <a:off x="2915816" y="4437112"/>
            <a:ext cx="302433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Arrow Connector 15"/>
          <p:cNvCxnSpPr/>
          <p:nvPr/>
        </p:nvCxnSpPr>
        <p:spPr>
          <a:xfrm>
            <a:off x="5436096" y="1988840"/>
            <a:ext cx="1656184" cy="2232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07704" y="3933056"/>
            <a:ext cx="1080120" cy="1296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Advanced Scheduling</a:t>
            </a:r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3983" t="7433" r="31688" b="23967"/>
          <a:stretch>
            <a:fillRect/>
          </a:stretch>
        </p:blipFill>
        <p:spPr bwMode="auto">
          <a:xfrm>
            <a:off x="4499992" y="1484784"/>
            <a:ext cx="41639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3888432" cy="4637112"/>
          </a:xfrm>
        </p:spPr>
        <p:txBody>
          <a:bodyPr>
            <a:normAutofit fontScale="92500" lnSpcReduction="10000"/>
          </a:bodyPr>
          <a:lstStyle/>
          <a:p>
            <a:r>
              <a:rPr lang="en-CA" dirty="0" smtClean="0"/>
              <a:t>You can select a different clinic (or multiple clinics)</a:t>
            </a:r>
          </a:p>
          <a:p>
            <a:endParaRPr lang="en-CA" dirty="0" smtClean="0"/>
          </a:p>
          <a:p>
            <a:r>
              <a:rPr lang="en-CA" dirty="0" smtClean="0"/>
              <a:t>Click the title bar to select</a:t>
            </a:r>
            <a:br>
              <a:rPr lang="en-CA" dirty="0" smtClean="0"/>
            </a:br>
            <a:endParaRPr lang="en-CA" dirty="0" smtClean="0"/>
          </a:p>
          <a:p>
            <a:r>
              <a:rPr lang="en-CA" dirty="0" smtClean="0"/>
              <a:t>All scheduling actions will be specific to the clinics you have selected.</a:t>
            </a:r>
          </a:p>
          <a:p>
            <a:pPr>
              <a:buNone/>
            </a:pPr>
            <a:r>
              <a:rPr lang="en-CA" dirty="0" smtClean="0"/>
              <a:t>   </a:t>
            </a:r>
            <a:r>
              <a:rPr lang="en-CA" sz="2200" i="1" dirty="0" smtClean="0"/>
              <a:t>Ex) Doctor list, patient list</a:t>
            </a:r>
            <a:endParaRPr lang="en-CA" sz="2200" i="1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067944" y="1628800"/>
            <a:ext cx="2088232" cy="1584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Questions?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Viewing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Scheduling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Scheduling Drop in Patients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Modifying Appointments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Cancelling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Moving an Appointment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Copying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Advanced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Appointments</a:t>
            </a:r>
            <a:endParaRPr lang="en-CA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 r="76375" b="53101"/>
          <a:stretch>
            <a:fillRect/>
          </a:stretch>
        </p:blipFill>
        <p:spPr bwMode="auto">
          <a:xfrm>
            <a:off x="4427984" y="1556792"/>
            <a:ext cx="43204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3528392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Reception Tab</a:t>
            </a:r>
          </a:p>
          <a:p>
            <a:pPr lvl="1"/>
            <a:r>
              <a:rPr lang="en-CA" dirty="0" smtClean="0"/>
              <a:t>Shows date of schedule</a:t>
            </a:r>
          </a:p>
          <a:p>
            <a:pPr lvl="1"/>
            <a:r>
              <a:rPr lang="en-CA" dirty="0" smtClean="0"/>
              <a:t>Yellow box shows current day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/>
            <a:r>
              <a:rPr lang="en-CA" dirty="0" smtClean="0"/>
              <a:t>Viewing Appointments</a:t>
            </a:r>
            <a:endParaRPr lang="en-CA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491880" y="1700808"/>
            <a:ext cx="1008112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779912" y="2852936"/>
            <a:ext cx="1512168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03848" y="2204864"/>
            <a:ext cx="4392488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 r="76375" b="53101"/>
          <a:stretch>
            <a:fillRect/>
          </a:stretch>
        </p:blipFill>
        <p:spPr bwMode="auto">
          <a:xfrm>
            <a:off x="4427984" y="1556792"/>
            <a:ext cx="43204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3816424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Reception Tab</a:t>
            </a:r>
          </a:p>
          <a:p>
            <a:pPr lvl="1"/>
            <a:r>
              <a:rPr lang="en-CA" dirty="0" smtClean="0"/>
              <a:t>Red line shows current time</a:t>
            </a:r>
          </a:p>
          <a:p>
            <a:pPr lvl="1"/>
            <a:r>
              <a:rPr lang="en-CA" dirty="0" smtClean="0"/>
              <a:t>Appointments </a:t>
            </a:r>
            <a:br>
              <a:rPr lang="en-CA" dirty="0" smtClean="0"/>
            </a:br>
            <a:r>
              <a:rPr lang="en-CA" dirty="0" smtClean="0"/>
              <a:t>show up as blocks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Viewing Appointments</a:t>
            </a:r>
            <a:endParaRPr lang="en-CA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347864" y="2348880"/>
            <a:ext cx="3960440" cy="24482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851920" y="3501008"/>
            <a:ext cx="4032448" cy="2160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55901" b="58764"/>
          <a:stretch>
            <a:fillRect/>
          </a:stretch>
        </p:blipFill>
        <p:spPr bwMode="auto">
          <a:xfrm>
            <a:off x="3779912" y="3789040"/>
            <a:ext cx="49285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3240360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Day View</a:t>
            </a:r>
          </a:p>
          <a:p>
            <a:endParaRPr lang="en-CA" dirty="0" smtClean="0"/>
          </a:p>
          <a:p>
            <a:pPr>
              <a:buNone/>
            </a:pPr>
            <a:endParaRPr lang="en-CA" dirty="0" smtClean="0"/>
          </a:p>
          <a:p>
            <a:r>
              <a:rPr lang="en-CA" dirty="0" smtClean="0"/>
              <a:t>Week View</a:t>
            </a:r>
          </a:p>
          <a:p>
            <a:pPr lvl="1"/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Click today to go to the current day</a:t>
            </a:r>
          </a:p>
          <a:p>
            <a:endParaRPr lang="en-CA" dirty="0"/>
          </a:p>
          <a:p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Viewing Appointments - Views</a:t>
            </a:r>
            <a:endParaRPr lang="en-CA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 r="73225" b="80400"/>
          <a:stretch>
            <a:fillRect/>
          </a:stretch>
        </p:blipFill>
        <p:spPr bwMode="auto">
          <a:xfrm>
            <a:off x="3779912" y="1556792"/>
            <a:ext cx="489654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2483768" y="1916832"/>
            <a:ext cx="194421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771800" y="3284984"/>
            <a:ext cx="172819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843808" y="5013176"/>
            <a:ext cx="165618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55901" b="58764"/>
          <a:stretch>
            <a:fillRect/>
          </a:stretch>
        </p:blipFill>
        <p:spPr bwMode="auto">
          <a:xfrm>
            <a:off x="3779912" y="3789040"/>
            <a:ext cx="49285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3240360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Day View</a:t>
            </a:r>
          </a:p>
          <a:p>
            <a:pPr lvl="1"/>
            <a:r>
              <a:rPr lang="en-CA" dirty="0" smtClean="0"/>
              <a:t>Selecting Staff</a:t>
            </a:r>
          </a:p>
          <a:p>
            <a:endParaRPr lang="en-CA" dirty="0" smtClean="0"/>
          </a:p>
          <a:p>
            <a:r>
              <a:rPr lang="en-CA" dirty="0" smtClean="0"/>
              <a:t>Week View</a:t>
            </a:r>
          </a:p>
          <a:p>
            <a:pPr lvl="1"/>
            <a:r>
              <a:rPr lang="en-CA" dirty="0" smtClean="0"/>
              <a:t>Filtering Staff</a:t>
            </a:r>
          </a:p>
          <a:p>
            <a:pPr lvl="1"/>
            <a:endParaRPr lang="en-CA" dirty="0" smtClean="0"/>
          </a:p>
          <a:p>
            <a:endParaRPr lang="en-CA" dirty="0"/>
          </a:p>
          <a:p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Viewing Appointments - Staff</a:t>
            </a:r>
            <a:endParaRPr lang="en-CA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 r="73225" b="80400"/>
          <a:stretch>
            <a:fillRect/>
          </a:stretch>
        </p:blipFill>
        <p:spPr bwMode="auto">
          <a:xfrm>
            <a:off x="3779912" y="1556792"/>
            <a:ext cx="489654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V="1">
            <a:off x="3203848" y="1988840"/>
            <a:ext cx="338437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131840" y="3645024"/>
            <a:ext cx="388843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61811" b="33184"/>
          <a:stretch>
            <a:fillRect/>
          </a:stretch>
        </p:blipFill>
        <p:spPr bwMode="auto">
          <a:xfrm>
            <a:off x="4358298" y="1340768"/>
            <a:ext cx="439016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374441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Reception tab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a staff member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Double click on day schedule timeslot or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Right click and select “Add Appointment…”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Scheduling Appointments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635896" y="3933056"/>
            <a:ext cx="432048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203848" y="1628800"/>
            <a:ext cx="4104456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0750" t="33333" r="40744" b="28867"/>
          <a:stretch>
            <a:fillRect/>
          </a:stretch>
        </p:blipFill>
        <p:spPr bwMode="auto">
          <a:xfrm>
            <a:off x="5148064" y="1916832"/>
            <a:ext cx="33843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Modify the start time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Modify the duration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type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Choose staff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Add Appointment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203848" y="3212976"/>
            <a:ext cx="3096344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0750" t="33333" r="40744" b="28867"/>
          <a:stretch>
            <a:fillRect/>
          </a:stretch>
        </p:blipFill>
        <p:spPr bwMode="auto">
          <a:xfrm>
            <a:off x="5148064" y="1916832"/>
            <a:ext cx="33843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patient  </a:t>
            </a:r>
          </a:p>
          <a:p>
            <a:pPr marL="914400" lvl="1" indent="-514350"/>
            <a:r>
              <a:rPr lang="en-CA" sz="1700" dirty="0" smtClean="0"/>
              <a:t>Typing will start auto complete.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status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Choose a room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Click Save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Add Appointment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83968" y="2420888"/>
            <a:ext cx="2088232" cy="1080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168</TotalTime>
  <Words>321</Words>
  <Application>Microsoft Office PowerPoint</Application>
  <PresentationFormat>On-screen Show (4:3)</PresentationFormat>
  <Paragraphs>88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Concourse</vt:lpstr>
      <vt:lpstr>EMR Training: Appointments</vt:lpstr>
      <vt:lpstr>Appointments</vt:lpstr>
      <vt:lpstr>Viewing Appointments</vt:lpstr>
      <vt:lpstr>Viewing Appointments</vt:lpstr>
      <vt:lpstr>Viewing Appointments - Views</vt:lpstr>
      <vt:lpstr>Viewing Appointments - Staff</vt:lpstr>
      <vt:lpstr>Scheduling Appointments</vt:lpstr>
      <vt:lpstr>Add Appointment</vt:lpstr>
      <vt:lpstr>Add Appointment</vt:lpstr>
      <vt:lpstr>Scheduling Drop in Patients</vt:lpstr>
      <vt:lpstr>Scheduling Drop in Patients</vt:lpstr>
      <vt:lpstr>Modifying Appointments</vt:lpstr>
      <vt:lpstr>Cancelling Appointments</vt:lpstr>
      <vt:lpstr>Moving Appointments</vt:lpstr>
      <vt:lpstr>Copying an Appointment</vt:lpstr>
      <vt:lpstr>Advanced Scheduling – Day Notes</vt:lpstr>
      <vt:lpstr>Advanced Scheduling - Reserve</vt:lpstr>
      <vt:lpstr>Advanced Scheduling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EMR Training</dc:title>
  <dc:creator>jackson</dc:creator>
  <cp:lastModifiedBy>jackson</cp:lastModifiedBy>
  <cp:revision>32</cp:revision>
  <dcterms:created xsi:type="dcterms:W3CDTF">2012-03-05T22:03:49Z</dcterms:created>
  <dcterms:modified xsi:type="dcterms:W3CDTF">2012-03-26T20:19:46Z</dcterms:modified>
</cp:coreProperties>
</file>