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70" r:id="rId5"/>
    <p:sldId id="276" r:id="rId6"/>
    <p:sldId id="277" r:id="rId7"/>
    <p:sldId id="271" r:id="rId8"/>
    <p:sldId id="261" r:id="rId9"/>
    <p:sldId id="278" r:id="rId10"/>
    <p:sldId id="279" r:id="rId11"/>
    <p:sldId id="281" r:id="rId12"/>
    <p:sldId id="283" r:id="rId13"/>
    <p:sldId id="275" r:id="rId14"/>
    <p:sldId id="285" r:id="rId15"/>
    <p:sldId id="280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1992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9B7AD0E-910E-421A-B1A6-36DB43BE094C}" type="datetimeFigureOut">
              <a:rPr lang="en-CA" smtClean="0"/>
              <a:pPr/>
              <a:t>31/03/2012</a:t>
            </a:fld>
            <a:endParaRPr lang="en-C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C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CE76783-729B-48A4-A185-91B299C0A94C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EMR Training:</a:t>
            </a:r>
            <a:br>
              <a:rPr lang="en-CA" dirty="0" smtClean="0"/>
            </a:br>
            <a:r>
              <a:rPr lang="en-CA" dirty="0" smtClean="0"/>
              <a:t> Documents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sz="1200" i="1" dirty="0" smtClean="0"/>
              <a:t>Last updated:  Mar </a:t>
            </a:r>
            <a:r>
              <a:rPr lang="en-CA" sz="1200" i="1" dirty="0" smtClean="0"/>
              <a:t>31, </a:t>
            </a:r>
            <a:r>
              <a:rPr lang="en-CA" sz="1200" i="1" dirty="0" smtClean="0"/>
              <a:t>2012</a:t>
            </a:r>
            <a:endParaRPr lang="en-CA" sz="1200" i="1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4824536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Review your changes and click Submit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As soon as you submit, the document is:</a:t>
            </a:r>
          </a:p>
          <a:p>
            <a:pPr marL="770382" lvl="1" indent="-514350"/>
            <a:r>
              <a:rPr lang="en-CA" dirty="0" smtClean="0"/>
              <a:t>Removed from your inbox and moved to the inbox of the assigned staff for review</a:t>
            </a:r>
          </a:p>
          <a:p>
            <a:pPr marL="770382" lvl="1" indent="-514350"/>
            <a:r>
              <a:rPr lang="en-CA" dirty="0" smtClean="0"/>
              <a:t>Added to the corresponding patient chart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/>
            <a:r>
              <a:rPr lang="en-CA" dirty="0" smtClean="0"/>
              <a:t>Assigning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9488" t="12334" r="62006" b="35167"/>
          <a:stretch>
            <a:fillRect/>
          </a:stretch>
        </p:blipFill>
        <p:spPr bwMode="auto">
          <a:xfrm>
            <a:off x="5400572" y="1340768"/>
            <a:ext cx="320387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7308304" y="5517232"/>
            <a:ext cx="864096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Reviewing Assigned Documents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2448272" cy="4525963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Click on line to show document on right side.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Documents assigned to you will have a “Checked </a:t>
            </a:r>
            <a:r>
              <a:rPr lang="en-CA" dirty="0" smtClean="0"/>
              <a:t>and File </a:t>
            </a:r>
            <a:r>
              <a:rPr lang="en-CA" dirty="0" smtClean="0"/>
              <a:t>away” button when selected.  </a:t>
            </a:r>
            <a:br>
              <a:rPr lang="en-CA" dirty="0" smtClean="0"/>
            </a:b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After review is complete, click it.</a:t>
            </a:r>
            <a:endParaRPr lang="en-CA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7700" r="66882" b="44001"/>
          <a:stretch>
            <a:fillRect/>
          </a:stretch>
        </p:blipFill>
        <p:spPr bwMode="auto">
          <a:xfrm>
            <a:off x="3347864" y="1484784"/>
            <a:ext cx="5796136" cy="475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2267744" y="2420888"/>
            <a:ext cx="1152128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907704" y="5301208"/>
            <a:ext cx="144016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Check and File Away</a:t>
            </a:r>
            <a:endParaRPr lang="en-C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7434" r="13182" b="7179"/>
          <a:stretch>
            <a:fillRect/>
          </a:stretch>
        </p:blipFill>
        <p:spPr bwMode="auto">
          <a:xfrm>
            <a:off x="539552" y="2060848"/>
            <a:ext cx="806985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80920" cy="936104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The doc will be removed from </a:t>
            </a:r>
            <a:r>
              <a:rPr lang="en-CA" dirty="0" smtClean="0"/>
              <a:t>your inbox</a:t>
            </a:r>
            <a:r>
              <a:rPr lang="en-CA" dirty="0" smtClean="0"/>
              <a:t>.  But the document </a:t>
            </a:r>
            <a:r>
              <a:rPr lang="en-CA" dirty="0" smtClean="0"/>
              <a:t>will still be attached to patient </a:t>
            </a:r>
            <a:r>
              <a:rPr lang="en-CA" dirty="0" smtClean="0"/>
              <a:t>chart.</a:t>
            </a:r>
            <a:endParaRPr lang="en-CA" dirty="0" smtClean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724128" y="5157192"/>
            <a:ext cx="288032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652120" y="6021288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763688" y="5229200"/>
            <a:ext cx="504056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835696" y="6165304"/>
            <a:ext cx="576064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Advanced – Adding predefined tags</a:t>
            </a:r>
            <a:endParaRPr lang="en-CA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l="19094" t="12334" r="62006" b="35167"/>
          <a:stretch>
            <a:fillRect/>
          </a:stretch>
        </p:blipFill>
        <p:spPr bwMode="auto">
          <a:xfrm>
            <a:off x="5292080" y="1124744"/>
            <a:ext cx="345638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4608512" cy="452596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The app comes with predefined Document Types and their related Sub-types and their related Sub-type Detail.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In a situation where you want to use a tag that is not predefined, click “Add </a:t>
            </a:r>
            <a:r>
              <a:rPr lang="en-CA" dirty="0" smtClean="0"/>
              <a:t>sub-type” or “Add sub-type detail”.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572000" y="2636912"/>
            <a:ext cx="1008112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716016" y="4077072"/>
            <a:ext cx="864096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Advanced – Adding predefined tags</a:t>
            </a:r>
            <a:endParaRPr lang="en-CA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4608512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You can use the tag just once by typing it in.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If you check “Add Permanently”, the tag will forever be related to the Document Type or Sub-type and appear in the drop down menus when the related </a:t>
            </a:r>
            <a:r>
              <a:rPr lang="en-CA" dirty="0" smtClean="0"/>
              <a:t>Document Type or Sub-type </a:t>
            </a:r>
            <a:r>
              <a:rPr lang="en-CA" dirty="0" smtClean="0"/>
              <a:t>is selected.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40356" t="25633" r="40350" b="21167"/>
          <a:stretch>
            <a:fillRect/>
          </a:stretch>
        </p:blipFill>
        <p:spPr bwMode="auto">
          <a:xfrm>
            <a:off x="5220072" y="980728"/>
            <a:ext cx="352839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Advanced – </a:t>
            </a:r>
            <a:r>
              <a:rPr lang="en-CA" dirty="0" smtClean="0"/>
              <a:t>Looking at recently reviewed documents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7"/>
            <a:ext cx="8352928" cy="64807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You can see documents you recently Checked and </a:t>
            </a:r>
            <a:r>
              <a:rPr lang="en-CA" dirty="0" smtClean="0"/>
              <a:t>Filed away by clicking the “Reviewed” tab</a:t>
            </a:r>
            <a:endParaRPr lang="en-CA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7434" r="54326" b="51967"/>
          <a:stretch>
            <a:fillRect/>
          </a:stretch>
        </p:blipFill>
        <p:spPr bwMode="auto">
          <a:xfrm>
            <a:off x="395536" y="2276872"/>
            <a:ext cx="835292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flipH="1">
            <a:off x="1691680" y="1988840"/>
            <a:ext cx="2304256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Questions?</a:t>
            </a:r>
            <a:endParaRPr lang="en-CA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Scanning documents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Viewing documents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Tagging and assigning documents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Fixing errors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Advanced</a:t>
            </a:r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Documents</a:t>
            </a:r>
            <a:endParaRPr lang="en-CA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7992888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Using your installed scanner software, scan your document into PDF</a:t>
            </a:r>
          </a:p>
          <a:p>
            <a:r>
              <a:rPr lang="en-CA" dirty="0" smtClean="0"/>
              <a:t>Save the PDF to your hard drive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/>
            <a:r>
              <a:rPr lang="en-CA" dirty="0" smtClean="0"/>
              <a:t>Scanning Documents</a:t>
            </a:r>
            <a:endParaRPr lang="en-CA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3816424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Go to Documents </a:t>
            </a:r>
            <a:r>
              <a:rPr lang="en-CA" dirty="0" smtClean="0"/>
              <a:t>Tab</a:t>
            </a:r>
          </a:p>
          <a:p>
            <a:endParaRPr lang="en-CA" dirty="0" smtClean="0"/>
          </a:p>
          <a:p>
            <a:r>
              <a:rPr lang="en-CA" dirty="0" smtClean="0"/>
              <a:t>Select yourself as staff member</a:t>
            </a:r>
          </a:p>
          <a:p>
            <a:endParaRPr lang="en-CA" dirty="0" smtClean="0"/>
          </a:p>
          <a:p>
            <a:r>
              <a:rPr lang="en-CA" dirty="0" smtClean="0"/>
              <a:t>Your document inbox is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Uploading Documents to EMR</a:t>
            </a:r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5334" r="76176" b="48467"/>
          <a:stretch>
            <a:fillRect/>
          </a:stretch>
        </p:blipFill>
        <p:spPr bwMode="auto">
          <a:xfrm>
            <a:off x="4319464" y="1556792"/>
            <a:ext cx="435699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flipV="1">
            <a:off x="3851920" y="1772816"/>
            <a:ext cx="122413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91880" y="3573016"/>
            <a:ext cx="1872208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5600" r="67319" b="62201"/>
          <a:stretch>
            <a:fillRect/>
          </a:stretch>
        </p:blipFill>
        <p:spPr bwMode="auto">
          <a:xfrm>
            <a:off x="3491880" y="1628800"/>
            <a:ext cx="493724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3024336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Click </a:t>
            </a:r>
            <a:r>
              <a:rPr lang="en-CA" dirty="0" smtClean="0"/>
              <a:t>“Upload Document”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Click </a:t>
            </a:r>
            <a:r>
              <a:rPr lang="en-CA" dirty="0" smtClean="0"/>
              <a:t>“Choose File”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Browse to your PDF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Uploading Documents to EMR</a:t>
            </a:r>
            <a:endParaRPr lang="en-CA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843808" y="22768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347864" y="3140968"/>
            <a:ext cx="2304256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5750" t="37099" r="51176" b="21601"/>
          <a:stretch>
            <a:fillRect/>
          </a:stretch>
        </p:blipFill>
        <p:spPr bwMode="auto">
          <a:xfrm>
            <a:off x="3419872" y="2708920"/>
            <a:ext cx="5331033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Arrow Connector 15"/>
          <p:cNvCxnSpPr>
            <a:endCxn id="2051" idx="1"/>
          </p:cNvCxnSpPr>
          <p:nvPr/>
        </p:nvCxnSpPr>
        <p:spPr>
          <a:xfrm>
            <a:off x="2627784" y="4509120"/>
            <a:ext cx="792088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1"/>
            <a:ext cx="8280920" cy="2304256"/>
          </a:xfrm>
        </p:spPr>
        <p:txBody>
          <a:bodyPr>
            <a:normAutofit/>
          </a:bodyPr>
          <a:lstStyle/>
          <a:p>
            <a:r>
              <a:rPr lang="en-CA" dirty="0" smtClean="0"/>
              <a:t>After you click submit, your uploaded document should appear in your inbox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CA" dirty="0" smtClean="0"/>
              <a:t>Uploading Documents to EMR</a:t>
            </a:r>
            <a:endParaRPr lang="en-C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5334" r="49407" b="58998"/>
          <a:stretch>
            <a:fillRect/>
          </a:stretch>
        </p:blipFill>
        <p:spPr bwMode="auto">
          <a:xfrm>
            <a:off x="395536" y="2852936"/>
            <a:ext cx="835292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>
            <a:off x="4427984" y="2564904"/>
            <a:ext cx="144016" cy="18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912" cy="4525963"/>
          </a:xfrm>
        </p:spPr>
        <p:txBody>
          <a:bodyPr>
            <a:normAutofit/>
          </a:bodyPr>
          <a:lstStyle/>
          <a:p>
            <a:r>
              <a:rPr lang="en-CA" dirty="0" smtClean="0"/>
              <a:t>Single click on the uploaded </a:t>
            </a:r>
            <a:r>
              <a:rPr lang="en-CA" dirty="0" smtClean="0"/>
              <a:t>document in your inbox to </a:t>
            </a:r>
            <a:r>
              <a:rPr lang="en-CA" dirty="0" smtClean="0"/>
              <a:t>see a </a:t>
            </a:r>
            <a:r>
              <a:rPr lang="en-CA" dirty="0" smtClean="0"/>
              <a:t>preview on the right side</a:t>
            </a:r>
            <a:endParaRPr lang="en-CA" dirty="0" smtClean="0"/>
          </a:p>
          <a:p>
            <a:r>
              <a:rPr lang="en-CA" dirty="0" smtClean="0"/>
              <a:t>Double click </a:t>
            </a:r>
            <a:r>
              <a:rPr lang="en-CA" dirty="0" smtClean="0"/>
              <a:t>it to </a:t>
            </a:r>
            <a:r>
              <a:rPr lang="en-CA" dirty="0" smtClean="0"/>
              <a:t>tag and assign 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it </a:t>
            </a:r>
            <a:r>
              <a:rPr lang="en-CA" dirty="0" smtClean="0"/>
              <a:t>to a staff member for review</a:t>
            </a:r>
            <a:endParaRPr lang="en-CA" dirty="0"/>
          </a:p>
          <a:p>
            <a:endParaRPr lang="en-CA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/>
            <a:r>
              <a:rPr lang="en-CA" dirty="0" smtClean="0"/>
              <a:t>Previewing and Tagging</a:t>
            </a:r>
            <a:endParaRPr lang="en-CA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t="5334" r="38382" b="52804"/>
          <a:stretch>
            <a:fillRect/>
          </a:stretch>
        </p:blipFill>
        <p:spPr bwMode="auto">
          <a:xfrm>
            <a:off x="467544" y="3284984"/>
            <a:ext cx="810241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7956376" y="2276872"/>
            <a:ext cx="144016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139952" y="3068960"/>
            <a:ext cx="72008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482453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the date of the document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a staff member to assign for review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the document type from the drop down box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/>
            <a:r>
              <a:rPr lang="en-CA" dirty="0" smtClean="0"/>
              <a:t>Tagging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 l="19166" t="12148" r="61667" b="34306"/>
          <a:stretch>
            <a:fillRect/>
          </a:stretch>
        </p:blipFill>
        <p:spPr bwMode="auto">
          <a:xfrm>
            <a:off x="5436096" y="1340768"/>
            <a:ext cx="3240360" cy="5091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4572000" y="1700808"/>
            <a:ext cx="108012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076056" y="2348880"/>
            <a:ext cx="576064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499992" y="3068960"/>
            <a:ext cx="1152128" cy="12241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l="19094" t="12334" r="62006" b="35167"/>
          <a:stretch>
            <a:fillRect/>
          </a:stretch>
        </p:blipFill>
        <p:spPr bwMode="auto">
          <a:xfrm>
            <a:off x="5292080" y="692696"/>
            <a:ext cx="345638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482453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dirty="0" smtClean="0"/>
              <a:t>If the type you selected has predefined subtypes, you can select the subtype from the next drop down menu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an urgency</a:t>
            </a:r>
          </a:p>
          <a:p>
            <a:pPr marL="514350" indent="-514350">
              <a:buFont typeface="+mj-lt"/>
              <a:buAutoNum type="arabicPeriod"/>
            </a:pPr>
            <a:endParaRPr lang="en-CA" dirty="0" smtClean="0"/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Select the patient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/>
            <a:r>
              <a:rPr lang="en-CA" dirty="0" smtClean="0"/>
              <a:t>Tagging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716016" y="2852936"/>
            <a:ext cx="864096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995936" y="4437112"/>
            <a:ext cx="1584176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296</TotalTime>
  <Words>392</Words>
  <Application>Microsoft Office PowerPoint</Application>
  <PresentationFormat>On-screen Show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EMR Training:  Documents</vt:lpstr>
      <vt:lpstr>Documents</vt:lpstr>
      <vt:lpstr>Scanning Documents</vt:lpstr>
      <vt:lpstr>Uploading Documents to EMR</vt:lpstr>
      <vt:lpstr>Uploading Documents to EMR</vt:lpstr>
      <vt:lpstr>Uploading Documents to EMR</vt:lpstr>
      <vt:lpstr>Previewing and Tagging</vt:lpstr>
      <vt:lpstr>Tagging</vt:lpstr>
      <vt:lpstr>Tagging</vt:lpstr>
      <vt:lpstr>Assigning</vt:lpstr>
      <vt:lpstr>Reviewing Assigned Documents</vt:lpstr>
      <vt:lpstr>Check and File Away</vt:lpstr>
      <vt:lpstr>Advanced – Adding predefined tags</vt:lpstr>
      <vt:lpstr>Advanced – Adding predefined tags</vt:lpstr>
      <vt:lpstr>Advanced – Looking at recently reviewed documents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EMR Training</dc:title>
  <dc:creator>jackson</dc:creator>
  <cp:lastModifiedBy>jackson</cp:lastModifiedBy>
  <cp:revision>46</cp:revision>
  <dcterms:created xsi:type="dcterms:W3CDTF">2012-03-05T22:03:49Z</dcterms:created>
  <dcterms:modified xsi:type="dcterms:W3CDTF">2012-03-31T18:46:54Z</dcterms:modified>
</cp:coreProperties>
</file>